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1255">
          <p15:clr>
            <a:srgbClr val="A4A3A4"/>
          </p15:clr>
        </p15:guide>
        <p15:guide id="4" pos="347">
          <p15:clr>
            <a:srgbClr val="A4A3A4"/>
          </p15:clr>
        </p15:guide>
        <p15:guide id="5" pos="7378">
          <p15:clr>
            <a:srgbClr val="A4A3A4"/>
          </p15:clr>
        </p15:guide>
        <p15:guide id="6" pos="4384">
          <p15:clr>
            <a:srgbClr val="A4A3A4"/>
          </p15:clr>
        </p15:guide>
        <p15:guide id="7" pos="5881">
          <p15:clr>
            <a:srgbClr val="A4A3A4"/>
          </p15:clr>
        </p15:guide>
        <p15:guide id="8" pos="1844">
          <p15:clr>
            <a:srgbClr val="A4A3A4"/>
          </p15:clr>
        </p15:guide>
        <p15:guide id="9" orient="horz" pos="2296">
          <p15:clr>
            <a:srgbClr val="A4A3A4"/>
          </p15:clr>
        </p15:guide>
        <p15:guide id="10" orient="horz" pos="1570">
          <p15:clr>
            <a:srgbClr val="A4A3A4"/>
          </p15:clr>
        </p15:guide>
        <p15:guide id="11" orient="horz" pos="663">
          <p15:clr>
            <a:srgbClr val="A4A3A4"/>
          </p15:clr>
        </p15:guide>
        <p15:guide id="12" orient="horz" pos="1117">
          <p15:clr>
            <a:srgbClr val="A4A3A4"/>
          </p15:clr>
        </p15:guide>
        <p15:guide id="13" pos="2343">
          <p15:clr>
            <a:srgbClr val="A4A3A4"/>
          </p15:clr>
        </p15:guide>
        <p15:guide id="14" orient="horz" pos="1434">
          <p15:clr>
            <a:srgbClr val="A4A3A4"/>
          </p15:clr>
        </p15:guide>
      </p15:sldGuideLst>
    </p:ext>
    <p:ext uri="GoogleSlidesCustomDataVersion2">
      <go:slidesCustomData xmlns:go="http://customooxmlschemas.google.com/" r:id="rId15" roundtripDataSignature="AMtx7mgqU7KO0hIljWvbAyHXA7sX2Lwj+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1255"/>
        <p:guide pos="347"/>
        <p:guide pos="7378"/>
        <p:guide pos="4384"/>
        <p:guide pos="5881"/>
        <p:guide pos="1844"/>
        <p:guide pos="2296" orient="horz"/>
        <p:guide pos="1570" orient="horz"/>
        <p:guide pos="663" orient="horz"/>
        <p:guide pos="1117" orient="horz"/>
        <p:guide pos="2343"/>
        <p:guide pos="143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0d9231e0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1f0d9231e0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0d9231e02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ko-KR" sz="1100">
                <a:latin typeface="Arial"/>
                <a:ea typeface="Arial"/>
                <a:cs typeface="Arial"/>
                <a:sym typeface="Arial"/>
              </a:rPr>
              <a:t>목차 수정 한번 해야합니다. (+) 뒷배경 누르기</a:t>
            </a:r>
            <a:endParaRPr b="1"/>
          </a:p>
        </p:txBody>
      </p:sp>
      <p:sp>
        <p:nvSpPr>
          <p:cNvPr id="209" name="Google Shape;209;g1f0d9231e02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b83a0b5bb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2b83a0b5bb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b835145999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3" name="Google Shape;233;g2b835145999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b835145999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2b835145999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b83a0b5bbe_0_2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1" name="Google Shape;251;g2b83a0b5bbe_0_2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b835145999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2b835145999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b835145999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9" name="Google Shape;269;g2b835145999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3">
  <p:cSld name="part1_2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g26855386f1e_0_12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g26855386f1e_0_12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g26855386f1e_0_12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Part3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92" name="Google Shape;92;g26855386f1e_0_1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26855386f1e_0_12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26855386f1e_0_12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g26855386f1e_0_12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96" name="Google Shape;96;g26855386f1e_0_12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g26855386f1e_0_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4">
  <p:cSld name="part1_1_1_1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g26855386f1e_0_13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" name="Google Shape;100;g26855386f1e_0_13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26855386f1e_0_13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Part4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02" name="Google Shape;102;g26855386f1e_0_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26855386f1e_0_13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g26855386f1e_0_13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05;g26855386f1e_0_13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06" name="Google Shape;106;g26855386f1e_0_13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g26855386f1e_0_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5">
  <p:cSld name="part1_3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g26855386f1e_0_14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" name="Google Shape;110;g26855386f1e_0_14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26855386f1e_0_14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Part5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g26855386f1e_0_1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26855386f1e_0_14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g26855386f1e_0_14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g26855386f1e_0_14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16" name="Google Shape;116;g26855386f1e_0_14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g26855386f1e_0_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6">
  <p:cSld name="part1_1_2"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g26855386f1e_0_15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0" name="Google Shape;120;g26855386f1e_0_15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26855386f1e_0_15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Part6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22" name="Google Shape;122;g26855386f1e_0_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26855386f1e_0_15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26855386f1e_0_15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" name="Google Shape;125;g26855386f1e_0_15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26" name="Google Shape;126;g26855386f1e_0_15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7" name="Google Shape;127;g26855386f1e_0_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7">
  <p:cSld name="part1_3_1"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Google Shape;129;g26855386f1e_0_16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g26855386f1e_0_16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26855386f1e_0_16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Part7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g26855386f1e_0_1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6855386f1e_0_16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26855386f1e_0_16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5" name="Google Shape;135;g26855386f1e_0_16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36" name="Google Shape;136;g26855386f1e_0_16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g26855386f1e_0_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8">
  <p:cSld name="part1_1_2_1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" name="Google Shape;139;g26855386f1e_0_17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0" name="Google Shape;140;g26855386f1e_0_17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26855386f1e_0_17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Part8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42" name="Google Shape;142;g26855386f1e_0_1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26855386f1e_0_17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26855386f1e_0_17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g26855386f1e_0_17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46" name="Google Shape;146;g26855386f1e_0_17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g26855386f1e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9">
  <p:cSld name="part1_3_1_1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Google Shape;149;g26855386f1e_0_18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0" name="Google Shape;150;g26855386f1e_0_18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26855386f1e_0_18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Part9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g26855386f1e_0_1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26855386f1e_0_18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26855386f1e_0_18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" name="Google Shape;155;g26855386f1e_0_18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56" name="Google Shape;156;g26855386f1e_0_18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g26855386f1e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10">
  <p:cSld name="part1_1_2_1_1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g26855386f1e_0_19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0" name="Google Shape;160;g26855386f1e_0_19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6855386f1e_0_19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Part10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62" name="Google Shape;162;g26855386f1e_0_1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6855386f1e_0_19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26855386f1e_0_19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g26855386f1e_0_19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166" name="Google Shape;166;g26855386f1e_0_19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g26855386f1e_0_1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1"/>
          <p:cNvSpPr txBox="1"/>
          <p:nvPr>
            <p:ph idx="12" type="sldNum"/>
          </p:nvPr>
        </p:nvSpPr>
        <p:spPr>
          <a:xfrm>
            <a:off x="4724400" y="643497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</a:t>
            </a:r>
            <a:fld id="{00000000-1234-1234-1234-123412341234}" type="slidenum">
              <a:rPr lang="ko-K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ko-KR"/>
              <a:t>-</a:t>
            </a:r>
            <a:endParaRPr/>
          </a:p>
        </p:txBody>
      </p:sp>
      <p:sp>
        <p:nvSpPr>
          <p:cNvPr id="170" name="Google Shape;170;p51"/>
          <p:cNvSpPr/>
          <p:nvPr/>
        </p:nvSpPr>
        <p:spPr>
          <a:xfrm>
            <a:off x="0" y="0"/>
            <a:ext cx="12192000" cy="840138"/>
          </a:xfrm>
          <a:prstGeom prst="rect">
            <a:avLst/>
          </a:prstGeom>
          <a:solidFill>
            <a:srgbClr val="C0E5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51"/>
          <p:cNvSpPr/>
          <p:nvPr/>
        </p:nvSpPr>
        <p:spPr>
          <a:xfrm>
            <a:off x="64363" y="-6735"/>
            <a:ext cx="136305" cy="840142"/>
          </a:xfrm>
          <a:prstGeom prst="rect">
            <a:avLst/>
          </a:prstGeom>
          <a:solidFill>
            <a:srgbClr val="224D9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2" name="Google Shape;172;p51"/>
          <p:cNvGrpSpPr/>
          <p:nvPr/>
        </p:nvGrpSpPr>
        <p:grpSpPr>
          <a:xfrm>
            <a:off x="9686943" y="54294"/>
            <a:ext cx="2386267" cy="772868"/>
            <a:chOff x="9686943" y="5102328"/>
            <a:chExt cx="2386267" cy="772868"/>
          </a:xfrm>
        </p:grpSpPr>
        <p:pic>
          <p:nvPicPr>
            <p:cNvPr id="173" name="Google Shape;173;p5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flipH="1">
              <a:off x="9686943" y="5129544"/>
              <a:ext cx="992859" cy="737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828349" y="5102328"/>
              <a:ext cx="763207" cy="7728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5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417157" y="5498512"/>
              <a:ext cx="267746" cy="3689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5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1591556" y="5243853"/>
              <a:ext cx="481654" cy="48981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7" name="Google Shape;177;p5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965680" y="6506681"/>
            <a:ext cx="866703" cy="256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빈 화면">
  <p:cSld name="1_빈 화면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82" name="Google Shape;18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52"/>
          <p:cNvPicPr preferRelativeResize="0"/>
          <p:nvPr/>
        </p:nvPicPr>
        <p:blipFill rotWithShape="1">
          <a:blip r:embed="rId3">
            <a:alphaModFix/>
          </a:blip>
          <a:srcRect b="0" l="0" r="82617" t="0"/>
          <a:stretch/>
        </p:blipFill>
        <p:spPr>
          <a:xfrm>
            <a:off x="0" y="7569"/>
            <a:ext cx="2119357" cy="959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rt1">
  <p:cSld name="part1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1"/>
          <p:cNvCxnSpPr/>
          <p:nvPr/>
        </p:nvCxnSpPr>
        <p:spPr>
          <a:xfrm>
            <a:off x="177800" y="692696"/>
            <a:ext cx="120142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" name="Google Shape;23;p41"/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1"/>
          <p:cNvSpPr txBox="1"/>
          <p:nvPr/>
        </p:nvSpPr>
        <p:spPr>
          <a:xfrm rot="5400000">
            <a:off x="-845820" y="798154"/>
            <a:ext cx="1849121" cy="353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Analytics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1"/>
          <p:cNvSpPr txBox="1"/>
          <p:nvPr/>
        </p:nvSpPr>
        <p:spPr>
          <a:xfrm>
            <a:off x="11424592" y="6453336"/>
            <a:ext cx="79898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1"/>
          <p:cNvSpPr txBox="1"/>
          <p:nvPr/>
        </p:nvSpPr>
        <p:spPr>
          <a:xfrm>
            <a:off x="284249" y="159023"/>
            <a:ext cx="408477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서울시 청소년 정신건강 분석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" name="Google Shape;28;p41"/>
          <p:cNvCxnSpPr/>
          <p:nvPr/>
        </p:nvCxnSpPr>
        <p:spPr>
          <a:xfrm>
            <a:off x="191344" y="731866"/>
            <a:ext cx="504056" cy="32087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29" name="Google Shape;29;p41"/>
          <p:cNvSpPr/>
          <p:nvPr/>
        </p:nvSpPr>
        <p:spPr>
          <a:xfrm>
            <a:off x="5943600" y="332656"/>
            <a:ext cx="3248744" cy="32487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5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87" name="Google Shape;187;p5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5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5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5" name="Google Shape;195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bg>
      <p:bgPr>
        <a:solidFill>
          <a:srgbClr val="C0E5F3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66320" y="1572225"/>
            <a:ext cx="3582494" cy="3627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6363" y="1338377"/>
            <a:ext cx="1257606" cy="1733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35935" y="4218540"/>
            <a:ext cx="812879" cy="8266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" name="Google Shape;35;p42"/>
          <p:cNvCxnSpPr/>
          <p:nvPr/>
        </p:nvCxnSpPr>
        <p:spPr>
          <a:xfrm>
            <a:off x="932873" y="5200068"/>
            <a:ext cx="10291425" cy="0"/>
          </a:xfrm>
          <a:prstGeom prst="straightConnector1">
            <a:avLst/>
          </a:prstGeom>
          <a:noFill/>
          <a:ln cap="flat" cmpd="sng" w="25400">
            <a:solidFill>
              <a:srgbClr val="224D97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6" name="Google Shape;36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97165" y="3931002"/>
            <a:ext cx="1383792" cy="4094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" name="Google Shape;37;p42"/>
          <p:cNvGrpSpPr/>
          <p:nvPr/>
        </p:nvGrpSpPr>
        <p:grpSpPr>
          <a:xfrm>
            <a:off x="1241044" y="1779277"/>
            <a:ext cx="1270021" cy="853087"/>
            <a:chOff x="200668" y="1418298"/>
            <a:chExt cx="937280" cy="629580"/>
          </a:xfrm>
        </p:grpSpPr>
        <p:sp>
          <p:nvSpPr>
            <p:cNvPr id="38" name="Google Shape;38;p42"/>
            <p:cNvSpPr/>
            <p:nvPr/>
          </p:nvSpPr>
          <p:spPr>
            <a:xfrm>
              <a:off x="200668" y="1418298"/>
              <a:ext cx="892493" cy="584775"/>
            </a:xfrm>
            <a:prstGeom prst="roundRect">
              <a:avLst>
                <a:gd fmla="val 16667" name="adj"/>
              </a:avLst>
            </a:prstGeom>
            <a:solidFill>
              <a:srgbClr val="224D9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2"/>
            <p:cNvSpPr/>
            <p:nvPr/>
          </p:nvSpPr>
          <p:spPr>
            <a:xfrm>
              <a:off x="292947" y="1494221"/>
              <a:ext cx="845001" cy="553657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224D97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3" name="Google Shape;43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4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4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4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4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4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rt6">
  <p:cSld name="part6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50"/>
          <p:cNvCxnSpPr/>
          <p:nvPr/>
        </p:nvCxnSpPr>
        <p:spPr>
          <a:xfrm>
            <a:off x="177800" y="835707"/>
            <a:ext cx="120142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" name="Google Shape;64;p50"/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50"/>
          <p:cNvSpPr txBox="1"/>
          <p:nvPr/>
        </p:nvSpPr>
        <p:spPr>
          <a:xfrm rot="5400000">
            <a:off x="-845820" y="798154"/>
            <a:ext cx="1849121" cy="353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Part 6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50"/>
          <p:cNvSpPr txBox="1"/>
          <p:nvPr>
            <p:ph idx="12" type="sldNum"/>
          </p:nvPr>
        </p:nvSpPr>
        <p:spPr>
          <a:xfrm>
            <a:off x="4724400" y="643497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</a:t>
            </a:r>
            <a:fld id="{00000000-1234-1234-1234-123412341234}" type="slidenum">
              <a:rPr lang="ko-K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ko-KR"/>
              <a:t>-</a:t>
            </a:r>
            <a:endParaRPr/>
          </a:p>
        </p:txBody>
      </p:sp>
      <p:pic>
        <p:nvPicPr>
          <p:cNvPr id="67" name="Google Shape;67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1">
  <p:cSld name="part1_1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g26855386f1e_0_10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0" name="Google Shape;70;g26855386f1e_0_10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g26855386f1e_0_10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Part1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" name="Google Shape;72;g26855386f1e_0_1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g26855386f1e_0_10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g26855386f1e_0_10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5" name="Google Shape;75;g26855386f1e_0_10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76" name="Google Shape;76;g26855386f1e_0_10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" name="Google Shape;77;g26855386f1e_0_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B part2">
  <p:cSld name="part1_1_1"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g26855386f1e_0_110"/>
          <p:cNvCxnSpPr/>
          <p:nvPr/>
        </p:nvCxnSpPr>
        <p:spPr>
          <a:xfrm>
            <a:off x="177800" y="692696"/>
            <a:ext cx="12014100" cy="0"/>
          </a:xfrm>
          <a:prstGeom prst="straightConnector1">
            <a:avLst/>
          </a:prstGeom>
          <a:noFill/>
          <a:ln cap="flat" cmpd="sng" w="9525">
            <a:solidFill>
              <a:srgbClr val="21345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" name="Google Shape;80;g26855386f1e_0_110"/>
          <p:cNvSpPr/>
          <p:nvPr/>
        </p:nvSpPr>
        <p:spPr>
          <a:xfrm>
            <a:off x="0" y="0"/>
            <a:ext cx="177900" cy="6858000"/>
          </a:xfrm>
          <a:prstGeom prst="rect">
            <a:avLst/>
          </a:prstGeom>
          <a:solidFill>
            <a:srgbClr val="2134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g26855386f1e_0_110"/>
          <p:cNvSpPr txBox="1"/>
          <p:nvPr/>
        </p:nvSpPr>
        <p:spPr>
          <a:xfrm rot="5400000">
            <a:off x="-799688" y="844365"/>
            <a:ext cx="184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lt1"/>
                </a:solidFill>
              </a:rPr>
              <a:t>실습 Part2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82" name="Google Shape;82;g26855386f1e_0_1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219866" y="6377521"/>
            <a:ext cx="602819" cy="17838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26855386f1e_0_110"/>
          <p:cNvSpPr txBox="1"/>
          <p:nvPr/>
        </p:nvSpPr>
        <p:spPr>
          <a:xfrm>
            <a:off x="11424592" y="6453336"/>
            <a:ext cx="79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72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fld id="{00000000-1234-1234-1234-123412341234}" type="slidenum"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g26855386f1e_0_110"/>
          <p:cNvSpPr txBox="1"/>
          <p:nvPr/>
        </p:nvSpPr>
        <p:spPr>
          <a:xfrm>
            <a:off x="284249" y="159023"/>
            <a:ext cx="408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전북경진대회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5" name="Google Shape;85;g26855386f1e_0_110"/>
          <p:cNvCxnSpPr/>
          <p:nvPr/>
        </p:nvCxnSpPr>
        <p:spPr>
          <a:xfrm>
            <a:off x="191344" y="731866"/>
            <a:ext cx="504000" cy="321000"/>
          </a:xfrm>
          <a:prstGeom prst="straightConnector1">
            <a:avLst/>
          </a:prstGeom>
          <a:noFill/>
          <a:ln cap="rnd" cmpd="sng" w="25400">
            <a:solidFill>
              <a:schemeClr val="dk2"/>
            </a:solidFill>
            <a:prstDash val="solid"/>
            <a:bevel/>
            <a:headEnd len="sm" w="sm" type="none"/>
            <a:tailEnd len="lg" w="lg" type="oval"/>
          </a:ln>
        </p:spPr>
      </p:cxnSp>
      <p:sp>
        <p:nvSpPr>
          <p:cNvPr id="86" name="Google Shape;86;g26855386f1e_0_110"/>
          <p:cNvSpPr/>
          <p:nvPr/>
        </p:nvSpPr>
        <p:spPr>
          <a:xfrm>
            <a:off x="5943600" y="332656"/>
            <a:ext cx="3248700" cy="3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g26855386f1e_0_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6193" y="6026168"/>
            <a:ext cx="170271" cy="1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345C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0d9231e02_0_0"/>
          <p:cNvSpPr txBox="1"/>
          <p:nvPr/>
        </p:nvSpPr>
        <p:spPr>
          <a:xfrm>
            <a:off x="1385392" y="2182470"/>
            <a:ext cx="1505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b="1" lang="ko-KR" sz="3600">
                <a:solidFill>
                  <a:srgbClr val="FFFFFF"/>
                </a:solidFill>
              </a:rPr>
              <a:t>3</a:t>
            </a:r>
            <a:r>
              <a:rPr b="1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1f0d9231e02_0_0"/>
          <p:cNvSpPr txBox="1"/>
          <p:nvPr/>
        </p:nvSpPr>
        <p:spPr>
          <a:xfrm>
            <a:off x="3243285" y="2115032"/>
            <a:ext cx="8934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4800">
                <a:solidFill>
                  <a:srgbClr val="FFFFFF"/>
                </a:solidFill>
              </a:rPr>
              <a:t>라즈베리</a:t>
            </a:r>
            <a:r>
              <a:rPr b="1" lang="ko-KR" sz="4800">
                <a:solidFill>
                  <a:srgbClr val="FFFFFF"/>
                </a:solidFill>
              </a:rPr>
              <a:t> 세팅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g1f0d9231e02_0_0"/>
          <p:cNvPicPr preferRelativeResize="0"/>
          <p:nvPr/>
        </p:nvPicPr>
        <p:blipFill rotWithShape="1">
          <a:blip r:embed="rId3">
            <a:alphaModFix/>
          </a:blip>
          <a:srcRect b="27198" l="0" r="0" t="0"/>
          <a:stretch/>
        </p:blipFill>
        <p:spPr>
          <a:xfrm>
            <a:off x="0" y="3365701"/>
            <a:ext cx="12192001" cy="34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1f0d9231e02_0_0"/>
          <p:cNvSpPr/>
          <p:nvPr/>
        </p:nvSpPr>
        <p:spPr>
          <a:xfrm>
            <a:off x="0" y="3365701"/>
            <a:ext cx="12192000" cy="3517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1f0d9231e02_0_0"/>
          <p:cNvSpPr txBox="1"/>
          <p:nvPr/>
        </p:nvSpPr>
        <p:spPr>
          <a:xfrm>
            <a:off x="1156800" y="3370550"/>
            <a:ext cx="6016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ko-KR" sz="1100">
                <a:solidFill>
                  <a:schemeClr val="lt1"/>
                </a:solidFill>
              </a:rPr>
              <a:t>핑크봇과 통신 및 연결하기 위한 세팅 가이드입니다.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345C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f0d9231e02_0_8"/>
          <p:cNvSpPr txBox="1"/>
          <p:nvPr/>
        </p:nvSpPr>
        <p:spPr>
          <a:xfrm>
            <a:off x="1331224" y="1381775"/>
            <a:ext cx="309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b="1" lang="ko-KR" sz="3600">
                <a:solidFill>
                  <a:srgbClr val="FFFFFF"/>
                </a:solidFill>
              </a:rPr>
              <a:t>3</a:t>
            </a:r>
            <a:r>
              <a:rPr b="1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b="1" lang="ko-KR" sz="3600">
                <a:solidFill>
                  <a:schemeClr val="lt1"/>
                </a:solidFill>
              </a:rPr>
              <a:t>목차</a:t>
            </a:r>
            <a:endParaRPr b="1" sz="3600">
              <a:solidFill>
                <a:srgbClr val="FFFFFF"/>
              </a:solidFill>
            </a:endParaRPr>
          </a:p>
        </p:txBody>
      </p:sp>
      <p:pic>
        <p:nvPicPr>
          <p:cNvPr id="212" name="Google Shape;212;g1f0d9231e02_0_8"/>
          <p:cNvPicPr preferRelativeResize="0"/>
          <p:nvPr/>
        </p:nvPicPr>
        <p:blipFill rotWithShape="1">
          <a:blip r:embed="rId3">
            <a:alphaModFix/>
          </a:blip>
          <a:srcRect b="27198" l="0" r="0" t="0"/>
          <a:stretch/>
        </p:blipFill>
        <p:spPr>
          <a:xfrm>
            <a:off x="0" y="3365701"/>
            <a:ext cx="12192001" cy="34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1f0d9231e02_0_8"/>
          <p:cNvSpPr/>
          <p:nvPr/>
        </p:nvSpPr>
        <p:spPr>
          <a:xfrm>
            <a:off x="0" y="3365701"/>
            <a:ext cx="12192000" cy="3517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1f0d9231e02_0_8"/>
          <p:cNvSpPr txBox="1"/>
          <p:nvPr/>
        </p:nvSpPr>
        <p:spPr>
          <a:xfrm>
            <a:off x="2350901" y="2631757"/>
            <a:ext cx="89349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-"/>
            </a:pPr>
            <a:r>
              <a:rPr b="1" lang="ko-KR" sz="2000">
                <a:solidFill>
                  <a:schemeClr val="lt1"/>
                </a:solidFill>
              </a:rPr>
              <a:t>ssh 연결하는 방법</a:t>
            </a:r>
            <a:endParaRPr b="1" sz="2000">
              <a:solidFill>
                <a:schemeClr val="lt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-"/>
            </a:pPr>
            <a:r>
              <a:rPr b="1" lang="ko-KR" sz="2000">
                <a:solidFill>
                  <a:schemeClr val="lt1"/>
                </a:solidFill>
              </a:rPr>
              <a:t>bashrc등 간략한 설명</a:t>
            </a:r>
            <a:endParaRPr b="1" sz="2000">
              <a:solidFill>
                <a:schemeClr val="lt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-"/>
            </a:pPr>
            <a:r>
              <a:rPr b="1" lang="ko-KR" sz="2000">
                <a:solidFill>
                  <a:schemeClr val="lt1"/>
                </a:solidFill>
              </a:rPr>
              <a:t>IP 연결하는 방법</a:t>
            </a:r>
            <a:endParaRPr b="1" sz="2000">
              <a:solidFill>
                <a:schemeClr val="lt1"/>
              </a:solidFill>
            </a:endParaRPr>
          </a:p>
        </p:txBody>
      </p:sp>
      <p:sp>
        <p:nvSpPr>
          <p:cNvPr id="215" name="Google Shape;215;g1f0d9231e02_0_8"/>
          <p:cNvSpPr txBox="1"/>
          <p:nvPr/>
        </p:nvSpPr>
        <p:spPr>
          <a:xfrm>
            <a:off x="5926700" y="2346800"/>
            <a:ext cx="6016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Pinkbot과 통신연결</a:t>
            </a:r>
            <a:endParaRPr b="1" sz="2800">
              <a:solidFill>
                <a:schemeClr val="dk2"/>
              </a:solidFill>
            </a:endParaRPr>
          </a:p>
        </p:txBody>
      </p:sp>
      <p:sp>
        <p:nvSpPr>
          <p:cNvPr id="221" name="Google Shape;221;p2"/>
          <p:cNvSpPr/>
          <p:nvPr/>
        </p:nvSpPr>
        <p:spPr>
          <a:xfrm>
            <a:off x="2210103" y="5746066"/>
            <a:ext cx="7771800" cy="606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rgbClr val="8FAFD5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lt1"/>
                </a:solidFill>
              </a:rPr>
              <a:t>ssh {pinkbot’s_id}@{pinkbot’s_ip}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5609" y="1773249"/>
            <a:ext cx="7100782" cy="377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b83a0b5bbe_0_0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Pinkbot과 통신연결</a:t>
            </a:r>
            <a:endParaRPr b="1" sz="2800">
              <a:solidFill>
                <a:schemeClr val="dk2"/>
              </a:solidFill>
            </a:endParaRPr>
          </a:p>
        </p:txBody>
      </p:sp>
      <p:sp>
        <p:nvSpPr>
          <p:cNvPr id="228" name="Google Shape;228;g2b83a0b5bbe_0_0"/>
          <p:cNvSpPr txBox="1"/>
          <p:nvPr/>
        </p:nvSpPr>
        <p:spPr>
          <a:xfrm>
            <a:off x="2907750" y="5324750"/>
            <a:ext cx="6833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ko-KR"/>
              <a:t>pinkbot과 노트북은 같은 와이파이를 사용해야 한다.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-KR">
                <a:solidFill>
                  <a:schemeClr val="dk1"/>
                </a:solidFill>
              </a:rPr>
              <a:t>pinkbot의 id를 알아야한다. (적혀있다.)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-KR"/>
              <a:t>pinkbot의 ip를 알아야한다. (적혀있으나, ip주소가 바꼈을 수 있</a:t>
            </a:r>
            <a:r>
              <a:rPr lang="ko-KR"/>
              <a:t>다.)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-KR"/>
              <a:t>sd카드의 비밀번호를 알아야한다 (적혀있다.)</a:t>
            </a:r>
            <a:endParaRPr/>
          </a:p>
        </p:txBody>
      </p:sp>
      <p:pic>
        <p:nvPicPr>
          <p:cNvPr id="229" name="Google Shape;229;g2b83a0b5bb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5609" y="1773249"/>
            <a:ext cx="7100782" cy="377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2b83a0b5bbe_0_0"/>
          <p:cNvSpPr/>
          <p:nvPr/>
        </p:nvSpPr>
        <p:spPr>
          <a:xfrm>
            <a:off x="9605829" y="5679125"/>
            <a:ext cx="2106600" cy="79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0978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lt1"/>
                </a:solidFill>
              </a:rPr>
              <a:t>조건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b835145999_0_2"/>
          <p:cNvSpPr/>
          <p:nvPr/>
        </p:nvSpPr>
        <p:spPr>
          <a:xfrm flipH="1">
            <a:off x="8233975" y="1988850"/>
            <a:ext cx="3416400" cy="436200"/>
          </a:xfrm>
          <a:prstGeom prst="homePlate">
            <a:avLst>
              <a:gd fmla="val 50000" name="adj"/>
            </a:avLst>
          </a:prstGeom>
          <a:solidFill>
            <a:srgbClr val="002060">
              <a:alpha val="7882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라즈베리파이 속에 접속한다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2b835145999_0_2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IP 알아내기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2b835145999_0_2"/>
          <p:cNvSpPr txBox="1"/>
          <p:nvPr/>
        </p:nvSpPr>
        <p:spPr>
          <a:xfrm>
            <a:off x="2776175" y="3780574"/>
            <a:ext cx="730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-KR"/>
              <a:t>라즈베리파이에 화면&amp;키보드&amp;마우스를 연결한 사진</a:t>
            </a:r>
            <a:endParaRPr/>
          </a:p>
        </p:txBody>
      </p:sp>
      <p:sp>
        <p:nvSpPr>
          <p:cNvPr id="238" name="Google Shape;238;g2b835145999_0_2"/>
          <p:cNvSpPr txBox="1"/>
          <p:nvPr/>
        </p:nvSpPr>
        <p:spPr>
          <a:xfrm>
            <a:off x="2679150" y="5324750"/>
            <a:ext cx="683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-KR">
                <a:solidFill>
                  <a:schemeClr val="dk1"/>
                </a:solidFill>
              </a:rPr>
              <a:t>라즈베리파이와 화면&amp;키보드&amp;마우스를 연결하자.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g2b835145999_0_12"/>
          <p:cNvPicPr preferRelativeResize="0"/>
          <p:nvPr/>
        </p:nvPicPr>
        <p:blipFill rotWithShape="1">
          <a:blip r:embed="rId3">
            <a:alphaModFix/>
          </a:blip>
          <a:srcRect b="14416" l="22536" r="18636" t="6675"/>
          <a:stretch/>
        </p:blipFill>
        <p:spPr>
          <a:xfrm>
            <a:off x="1270775" y="2296950"/>
            <a:ext cx="3202560" cy="241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g2b835145999_0_12"/>
          <p:cNvPicPr preferRelativeResize="0"/>
          <p:nvPr/>
        </p:nvPicPr>
        <p:blipFill rotWithShape="1">
          <a:blip r:embed="rId4">
            <a:alphaModFix/>
          </a:blip>
          <a:srcRect b="14097" l="21998" r="18707" t="6969"/>
          <a:stretch/>
        </p:blipFill>
        <p:spPr>
          <a:xfrm>
            <a:off x="4439297" y="2296950"/>
            <a:ext cx="3227304" cy="241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2b835145999_0_12"/>
          <p:cNvPicPr preferRelativeResize="0"/>
          <p:nvPr/>
        </p:nvPicPr>
        <p:blipFill rotWithShape="1">
          <a:blip r:embed="rId5">
            <a:alphaModFix/>
          </a:blip>
          <a:srcRect b="14157" l="21839" r="18441" t="7015"/>
          <a:stretch/>
        </p:blipFill>
        <p:spPr>
          <a:xfrm>
            <a:off x="7666606" y="2296950"/>
            <a:ext cx="3254630" cy="241647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2b835145999_0_12"/>
          <p:cNvSpPr/>
          <p:nvPr/>
        </p:nvSpPr>
        <p:spPr>
          <a:xfrm flipH="1">
            <a:off x="6794865" y="2065040"/>
            <a:ext cx="4855500" cy="436200"/>
          </a:xfrm>
          <a:prstGeom prst="homePlate">
            <a:avLst>
              <a:gd fmla="val 50000" name="adj"/>
            </a:avLst>
          </a:prstGeom>
          <a:solidFill>
            <a:srgbClr val="002060">
              <a:alpha val="7882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라즈베리파이 속에서 터미널 열기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2b835145999_0_12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ip 주소 조회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2b835145999_0_12"/>
          <p:cNvSpPr/>
          <p:nvPr/>
        </p:nvSpPr>
        <p:spPr>
          <a:xfrm>
            <a:off x="2210103" y="5212666"/>
            <a:ext cx="7771800" cy="606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rgbClr val="8FAFD5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lt1"/>
                </a:solidFill>
              </a:rPr>
              <a:t>ifconfig</a:t>
            </a:r>
            <a:r>
              <a:rPr b="1" lang="ko-KR" sz="2000">
                <a:solidFill>
                  <a:schemeClr val="lt1"/>
                </a:solidFill>
              </a:rPr>
              <a:t> : </a:t>
            </a:r>
            <a:r>
              <a:rPr lang="ko-KR">
                <a:solidFill>
                  <a:schemeClr val="lt1"/>
                </a:solidFill>
              </a:rPr>
              <a:t>라즈베리 파이 속에서 터미널을 열어서 해당 ip를 조회한다.</a:t>
            </a:r>
            <a:endParaRPr b="1"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g2b83a0b5bbe_0_220"/>
          <p:cNvPicPr preferRelativeResize="0"/>
          <p:nvPr/>
        </p:nvPicPr>
        <p:blipFill rotWithShape="1">
          <a:blip r:embed="rId3">
            <a:alphaModFix/>
          </a:blip>
          <a:srcRect b="13758" l="21847" r="18494" t="6572"/>
          <a:stretch/>
        </p:blipFill>
        <p:spPr>
          <a:xfrm>
            <a:off x="3029060" y="1632163"/>
            <a:ext cx="6133886" cy="460762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2b83a0b5bbe_0_220"/>
          <p:cNvSpPr/>
          <p:nvPr/>
        </p:nvSpPr>
        <p:spPr>
          <a:xfrm flipH="1">
            <a:off x="8436472" y="4655850"/>
            <a:ext cx="3213900" cy="436200"/>
          </a:xfrm>
          <a:prstGeom prst="homePlate">
            <a:avLst>
              <a:gd fmla="val 50000" name="adj"/>
            </a:avLst>
          </a:prstGeom>
          <a:solidFill>
            <a:srgbClr val="002060">
              <a:alpha val="7882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IP 주소 발견 !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g2b83a0b5bbe_0_220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ip 주소 조회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g2b83a0b5bbe_0_220"/>
          <p:cNvSpPr/>
          <p:nvPr/>
        </p:nvSpPr>
        <p:spPr>
          <a:xfrm>
            <a:off x="3466650" y="4764047"/>
            <a:ext cx="1482600" cy="240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2b835145999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3796" y="1902774"/>
            <a:ext cx="7100782" cy="377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2b835145999_0_7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ssh 연결 완료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2b835145999_0_7"/>
          <p:cNvSpPr/>
          <p:nvPr/>
        </p:nvSpPr>
        <p:spPr>
          <a:xfrm>
            <a:off x="2881388" y="5379703"/>
            <a:ext cx="2346300" cy="330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2b835145999_0_7"/>
          <p:cNvSpPr/>
          <p:nvPr/>
        </p:nvSpPr>
        <p:spPr>
          <a:xfrm>
            <a:off x="2881388" y="2026906"/>
            <a:ext cx="1589100" cy="330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g2b835145999_0_7"/>
          <p:cNvSpPr/>
          <p:nvPr/>
        </p:nvSpPr>
        <p:spPr>
          <a:xfrm>
            <a:off x="1957413" y="2291975"/>
            <a:ext cx="695400" cy="3310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CC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g2b835145999_0_7"/>
          <p:cNvSpPr/>
          <p:nvPr/>
        </p:nvSpPr>
        <p:spPr>
          <a:xfrm flipH="1">
            <a:off x="8841774" y="1717575"/>
            <a:ext cx="2808600" cy="436200"/>
          </a:xfrm>
          <a:prstGeom prst="homePlate">
            <a:avLst>
              <a:gd fmla="val 50000" name="adj"/>
            </a:avLst>
          </a:prstGeom>
          <a:solidFill>
            <a:srgbClr val="002060">
              <a:alpha val="7882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로컬(노트북)에서 연결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b835145999_0_22"/>
          <p:cNvSpPr txBox="1"/>
          <p:nvPr/>
        </p:nvSpPr>
        <p:spPr>
          <a:xfrm>
            <a:off x="191344" y="1052736"/>
            <a:ext cx="529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5318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chemeClr val="dk2"/>
                </a:solidFill>
              </a:rPr>
              <a:t>살펴보기</a:t>
            </a:r>
            <a:endParaRPr b="1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g2b835145999_0_22"/>
          <p:cNvPicPr preferRelativeResize="0"/>
          <p:nvPr/>
        </p:nvPicPr>
        <p:blipFill rotWithShape="1">
          <a:blip r:embed="rId3">
            <a:alphaModFix/>
          </a:blip>
          <a:srcRect b="0" l="0" r="43243" t="36398"/>
          <a:stretch/>
        </p:blipFill>
        <p:spPr>
          <a:xfrm>
            <a:off x="597388" y="2540650"/>
            <a:ext cx="6522200" cy="318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g2b835145999_0_22"/>
          <p:cNvSpPr/>
          <p:nvPr/>
        </p:nvSpPr>
        <p:spPr>
          <a:xfrm>
            <a:off x="2210103" y="1804516"/>
            <a:ext cx="7771800" cy="606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rgbClr val="8FAFD5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lt1"/>
                </a:solidFill>
              </a:rPr>
              <a:t>code ~/.bashrc  (아랫줄에 코드가 세팅되어있다.)</a:t>
            </a:r>
            <a:endParaRPr b="1" sz="2000">
              <a:solidFill>
                <a:schemeClr val="lt1"/>
              </a:solidFill>
            </a:endParaRPr>
          </a:p>
        </p:txBody>
      </p:sp>
      <p:sp>
        <p:nvSpPr>
          <p:cNvPr id="274" name="Google Shape;274;g2b835145999_0_22"/>
          <p:cNvSpPr/>
          <p:nvPr/>
        </p:nvSpPr>
        <p:spPr>
          <a:xfrm flipH="1">
            <a:off x="7350813" y="4760050"/>
            <a:ext cx="4243800" cy="436200"/>
          </a:xfrm>
          <a:prstGeom prst="homePlate">
            <a:avLst>
              <a:gd fmla="val 50000" name="adj"/>
            </a:avLst>
          </a:prstGeom>
          <a:solidFill>
            <a:srgbClr val="002060">
              <a:alpha val="7882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ros_domain_id 설정 문구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g2b835145999_0_22"/>
          <p:cNvSpPr/>
          <p:nvPr/>
        </p:nvSpPr>
        <p:spPr>
          <a:xfrm flipH="1">
            <a:off x="7350813" y="4226650"/>
            <a:ext cx="4243800" cy="436200"/>
          </a:xfrm>
          <a:prstGeom prst="homePlate">
            <a:avLst>
              <a:gd fmla="val 50000" name="adj"/>
            </a:avLst>
          </a:prstGeom>
          <a:solidFill>
            <a:srgbClr val="002060">
              <a:alpha val="7882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bashrc 새로고침 </a:t>
            </a: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문구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g2b835145999_0_22"/>
          <p:cNvSpPr/>
          <p:nvPr/>
        </p:nvSpPr>
        <p:spPr>
          <a:xfrm flipH="1">
            <a:off x="7350813" y="3693250"/>
            <a:ext cx="4243800" cy="436200"/>
          </a:xfrm>
          <a:prstGeom prst="homePlate">
            <a:avLst>
              <a:gd fmla="val 50000" name="adj"/>
            </a:avLst>
          </a:prstGeom>
          <a:solidFill>
            <a:srgbClr val="002060">
              <a:alpha val="7882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pinkbot activate (핑크봇 활성화)</a:t>
            </a: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문구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g2b835145999_0_22"/>
          <p:cNvSpPr/>
          <p:nvPr/>
        </p:nvSpPr>
        <p:spPr>
          <a:xfrm flipH="1">
            <a:off x="7350813" y="3159850"/>
            <a:ext cx="4243800" cy="436200"/>
          </a:xfrm>
          <a:prstGeom prst="homePlate">
            <a:avLst>
              <a:gd fmla="val 50000" name="adj"/>
            </a:avLst>
          </a:prstGeom>
          <a:solidFill>
            <a:srgbClr val="002060">
              <a:alpha val="78820"/>
            </a:srgbClr>
          </a:solidFill>
          <a:ln cap="flat" cmpd="sng" w="12700">
            <a:solidFill>
              <a:srgbClr val="78787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lang="ko-K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ros humble activate (험블 활성화)구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2022-08-19T02:45:41Z</dcterms:created>
  <dc:creator>이아람</dc:creator>
</cp:coreProperties>
</file>